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4ABC-1828-4F67-8E28-2980340E9C44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BBC6-30C5-49FC-AFEF-5BD20BE79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4ABC-1828-4F67-8E28-2980340E9C44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BBC6-30C5-49FC-AFEF-5BD20BE79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4ABC-1828-4F67-8E28-2980340E9C44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BBC6-30C5-49FC-AFEF-5BD20BE79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4ABC-1828-4F67-8E28-2980340E9C44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BBC6-30C5-49FC-AFEF-5BD20BE79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4ABC-1828-4F67-8E28-2980340E9C44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BBC6-30C5-49FC-AFEF-5BD20BE79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4ABC-1828-4F67-8E28-2980340E9C44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BBC6-30C5-49FC-AFEF-5BD20BE79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4ABC-1828-4F67-8E28-2980340E9C44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BBC6-30C5-49FC-AFEF-5BD20BE79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4ABC-1828-4F67-8E28-2980340E9C44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BBC6-30C5-49FC-AFEF-5BD20BE79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4ABC-1828-4F67-8E28-2980340E9C44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BBC6-30C5-49FC-AFEF-5BD20BE79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4ABC-1828-4F67-8E28-2980340E9C44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BBC6-30C5-49FC-AFEF-5BD20BE79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4ABC-1828-4F67-8E28-2980340E9C44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BBC6-30C5-49FC-AFEF-5BD20BE79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24ABC-1828-4F67-8E28-2980340E9C44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4BBC6-30C5-49FC-AFEF-5BD20BE793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Macbeth</a:t>
            </a:r>
            <a:r>
              <a:rPr lang="en-US" dirty="0" smtClean="0"/>
              <a:t> Creative Writing Assignment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</a:rPr>
              <a:t>Worth 50 Points</a:t>
            </a:r>
            <a:endParaRPr lang="en-US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Macbeth</a:t>
            </a:r>
            <a:r>
              <a:rPr lang="en-US" dirty="0" smtClean="0"/>
              <a:t> Creative Writing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Choose any character from the play, </a:t>
            </a:r>
            <a:r>
              <a:rPr lang="en-US" i="1" dirty="0" smtClean="0"/>
              <a:t>Macbeth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Then, write a diary entry that is AT LEAST three paragraphs in length.</a:t>
            </a:r>
          </a:p>
          <a:p>
            <a:endParaRPr lang="en-US" dirty="0"/>
          </a:p>
          <a:p>
            <a:r>
              <a:rPr lang="en-US" dirty="0" smtClean="0"/>
              <a:t>You need to write in first person from the perspective of the character you chose (pretend that you are that character).</a:t>
            </a:r>
          </a:p>
          <a:p>
            <a:endParaRPr lang="en-US" dirty="0"/>
          </a:p>
          <a:p>
            <a:r>
              <a:rPr lang="en-US" dirty="0" smtClean="0"/>
              <a:t>The writing must be creative, and relate to the events that happened in the play.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Macbeth Creative Writing Assignment</vt:lpstr>
      <vt:lpstr>Macbeth Creative Writing Assignment</vt:lpstr>
    </vt:vector>
  </TitlesOfParts>
  <Company>Unknown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Macbeth Creative Writing Assignment</dc:title>
  <dc:creator>Peter Walblay</dc:creator>
  <cp:lastModifiedBy>Peter Walblay</cp:lastModifiedBy>
  <cp:revision>1</cp:revision>
  <dcterms:created xsi:type="dcterms:W3CDTF">2016-02-23T20:52:36Z</dcterms:created>
  <dcterms:modified xsi:type="dcterms:W3CDTF">2016-02-23T20:55:15Z</dcterms:modified>
</cp:coreProperties>
</file>