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7" r:id="rId4"/>
    <p:sldId id="264" r:id="rId5"/>
    <p:sldId id="256" r:id="rId6"/>
    <p:sldId id="257" r:id="rId7"/>
    <p:sldId id="258" r:id="rId8"/>
    <p:sldId id="259" r:id="rId9"/>
    <p:sldId id="268" r:id="rId10"/>
    <p:sldId id="266" r:id="rId11"/>
    <p:sldId id="265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CE9E-2F94-4F44-BBFE-FEF69AEE97AB}" type="datetimeFigureOut">
              <a:rPr lang="en-US" smtClean="0"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7311-3A8C-4F73-838E-A2DF956DC6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place.com/graphicorganizer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rwgohs.weebly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eechclass.com/good-and-interesting-research-paper-topics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Materials for the Research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The Research Paper is Worth:</a:t>
            </a:r>
          </a:p>
          <a:p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200 POINTS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Brainstorming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choose (or create) any type of brainstorming/outline sheet that you choose.</a:t>
            </a:r>
          </a:p>
          <a:p>
            <a:endParaRPr lang="en-US" dirty="0"/>
          </a:p>
          <a:p>
            <a:r>
              <a:rPr lang="en-US" dirty="0" smtClean="0"/>
              <a:t>Whatever you choose, make sure that it is presented in a professional and organized fashion.</a:t>
            </a:r>
          </a:p>
          <a:p>
            <a:endParaRPr lang="en-US" dirty="0"/>
          </a:p>
          <a:p>
            <a:r>
              <a:rPr lang="en-US" dirty="0" smtClean="0"/>
              <a:t>Below is a website that contains numerous brainstorming charts/graphic organizers to help you with your writing: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https://www.eduplace.com/graphicorganizer/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Your paper MUST be typed and in MLA Format.</a:t>
            </a:r>
          </a:p>
          <a:p>
            <a:endParaRPr lang="en-US" dirty="0"/>
          </a:p>
          <a:p>
            <a:r>
              <a:rPr lang="en-US" dirty="0" smtClean="0"/>
              <a:t>Use 12-Point Times New Roman Font.</a:t>
            </a:r>
          </a:p>
          <a:p>
            <a:endParaRPr lang="en-US" dirty="0"/>
          </a:p>
          <a:p>
            <a:r>
              <a:rPr lang="en-US" dirty="0" smtClean="0"/>
              <a:t>Make sure that you have at least 5 sources.</a:t>
            </a:r>
          </a:p>
          <a:p>
            <a:endParaRPr lang="en-US" dirty="0"/>
          </a:p>
          <a:p>
            <a:r>
              <a:rPr lang="en-US" dirty="0" smtClean="0"/>
              <a:t>Make sure your paper is turned in ON TIME!</a:t>
            </a:r>
          </a:p>
          <a:p>
            <a:endParaRPr lang="en-US" dirty="0"/>
          </a:p>
          <a:p>
            <a:r>
              <a:rPr lang="en-US" dirty="0" smtClean="0"/>
              <a:t>Leave enough time to make revisions on your writing.</a:t>
            </a:r>
          </a:p>
          <a:p>
            <a:endParaRPr lang="en-US" dirty="0"/>
          </a:p>
          <a:p>
            <a:r>
              <a:rPr lang="en-US" dirty="0" smtClean="0"/>
              <a:t>Make sure that you stay on topic and that you have five paragraphs.</a:t>
            </a:r>
          </a:p>
          <a:p>
            <a:endParaRPr lang="en-US" dirty="0"/>
          </a:p>
          <a:p>
            <a:r>
              <a:rPr lang="en-US" dirty="0" smtClean="0"/>
              <a:t>Look over the rubric and checklist before turning in your paper!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Checklist +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checklist and rubric are posted on the class website: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http://mrwgohs.weebly.com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Suggested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Monday March 14 = </a:t>
            </a:r>
            <a:r>
              <a:rPr lang="en-US" dirty="0" smtClean="0"/>
              <a:t>Determine your topic and create your thesis.</a:t>
            </a:r>
          </a:p>
          <a:p>
            <a:endParaRPr lang="en-US" dirty="0"/>
          </a:p>
          <a:p>
            <a:r>
              <a:rPr lang="en-US" b="1" dirty="0" smtClean="0"/>
              <a:t>Tuesday March 15 = </a:t>
            </a:r>
            <a:r>
              <a:rPr lang="en-US" dirty="0" smtClean="0"/>
              <a:t>Brainstorm your writing and outline your paper.</a:t>
            </a:r>
          </a:p>
          <a:p>
            <a:endParaRPr lang="en-US" dirty="0"/>
          </a:p>
          <a:p>
            <a:r>
              <a:rPr lang="en-US" b="1" dirty="0" smtClean="0"/>
              <a:t>Wednesday March 16 = </a:t>
            </a:r>
            <a:r>
              <a:rPr lang="en-US" dirty="0" smtClean="0"/>
              <a:t>Research.</a:t>
            </a:r>
          </a:p>
          <a:p>
            <a:endParaRPr lang="en-US" dirty="0"/>
          </a:p>
          <a:p>
            <a:r>
              <a:rPr lang="en-US" b="1" dirty="0" smtClean="0"/>
              <a:t>Thursday March 17 = </a:t>
            </a:r>
            <a:r>
              <a:rPr lang="en-US" dirty="0" smtClean="0"/>
              <a:t>Research and outline your paper including your sources.</a:t>
            </a:r>
          </a:p>
          <a:p>
            <a:endParaRPr lang="en-US" dirty="0"/>
          </a:p>
          <a:p>
            <a:r>
              <a:rPr lang="en-US" b="1" dirty="0" smtClean="0"/>
              <a:t>Friday March 18 = </a:t>
            </a:r>
            <a:r>
              <a:rPr lang="en-US" dirty="0" smtClean="0"/>
              <a:t>Research and begin writing.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Suggested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Monday March 21 = </a:t>
            </a:r>
            <a:r>
              <a:rPr lang="en-US" dirty="0" smtClean="0"/>
              <a:t>Write.</a:t>
            </a:r>
          </a:p>
          <a:p>
            <a:endParaRPr lang="en-US" dirty="0"/>
          </a:p>
          <a:p>
            <a:r>
              <a:rPr lang="en-US" b="1" dirty="0" smtClean="0"/>
              <a:t>Tuesday March 22 = </a:t>
            </a:r>
            <a:r>
              <a:rPr lang="en-US" dirty="0" smtClean="0"/>
              <a:t>Finish writing and make sure all sources are cited in the paper with a matching Works Cited Page.</a:t>
            </a:r>
          </a:p>
          <a:p>
            <a:endParaRPr lang="en-US" dirty="0"/>
          </a:p>
          <a:p>
            <a:r>
              <a:rPr lang="en-US" b="1" dirty="0" smtClean="0"/>
              <a:t>Wednesday March 23 = </a:t>
            </a:r>
            <a:r>
              <a:rPr lang="en-US" dirty="0" smtClean="0"/>
              <a:t>Re-read your finished draft and make any changes needed (maybe even let someone else read your work and offer suggestions).</a:t>
            </a:r>
          </a:p>
          <a:p>
            <a:endParaRPr lang="en-US" dirty="0"/>
          </a:p>
          <a:p>
            <a:r>
              <a:rPr lang="en-US" b="1" dirty="0" smtClean="0"/>
              <a:t>Thursday March 24 = </a:t>
            </a:r>
            <a:r>
              <a:rPr lang="en-US" dirty="0" smtClean="0"/>
              <a:t>Put any finishing touches on your final draft, re-examine the checklist, staple all materials together, and TURN IN PAPER!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Remember, you can write about any topic that you choose as long as you can ARGUE your point.</a:t>
            </a:r>
          </a:p>
          <a:p>
            <a:endParaRPr lang="en-US" dirty="0"/>
          </a:p>
          <a:p>
            <a:r>
              <a:rPr lang="en-US" dirty="0" smtClean="0"/>
              <a:t>Make sure you DO NOT just write an “informative essay.”</a:t>
            </a:r>
          </a:p>
          <a:p>
            <a:endParaRPr lang="en-US" dirty="0"/>
          </a:p>
          <a:p>
            <a:r>
              <a:rPr lang="en-US" dirty="0" smtClean="0"/>
              <a:t>If you have questions about a topic just ask Mr. </a:t>
            </a:r>
            <a:r>
              <a:rPr lang="en-US" dirty="0" smtClean="0"/>
              <a:t>Walblay</a:t>
            </a:r>
            <a:r>
              <a:rPr lang="en-US" dirty="0" smtClean="0"/>
              <a:t> so he can approve it before you start writing.</a:t>
            </a:r>
          </a:p>
          <a:p>
            <a:endParaRPr lang="en-US" dirty="0"/>
          </a:p>
          <a:p>
            <a:r>
              <a:rPr lang="en-US" dirty="0" smtClean="0"/>
              <a:t>A good website to examine possible research topics is listed below: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http://www.myspeechclass.com/good-and-interesting-research-paper-topics.html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Brainstorming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Brainstorming Chart</a:t>
            </a:r>
            <a:endParaRPr lang="en-US" dirty="0"/>
          </a:p>
        </p:txBody>
      </p:sp>
      <p:pic>
        <p:nvPicPr>
          <p:cNvPr id="7170" name="Picture 2" descr="http://www.workshopexercises.com/cluster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035614" cy="5924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295400"/>
            <a:ext cx="3048000" cy="373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Brainstorming Chart #2</a:t>
            </a:r>
            <a:endParaRPr lang="en-US" sz="3600" dirty="0"/>
          </a:p>
        </p:txBody>
      </p:sp>
      <p:pic>
        <p:nvPicPr>
          <p:cNvPr id="6150" name="Picture 6" descr="http://directbuycheapenglishessay.com/images/buhife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6804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timvandevall.com/wp-content/uploads/2013/10/Hamburger-Graphic-Organizer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1b/68/46/1b6846f5bedd562ad8ceeadfe96355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52993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Materials for the Research Paper</vt:lpstr>
      <vt:lpstr>Suggested Timeline</vt:lpstr>
      <vt:lpstr>Suggested Timeline</vt:lpstr>
      <vt:lpstr>Possible Topics</vt:lpstr>
      <vt:lpstr>Brainstorming Charts</vt:lpstr>
      <vt:lpstr>Brainstorming Chart</vt:lpstr>
      <vt:lpstr>Brainstorming Chart #2</vt:lpstr>
      <vt:lpstr>Slide 8</vt:lpstr>
      <vt:lpstr>Slide 9</vt:lpstr>
      <vt:lpstr>Brainstorming Charts</vt:lpstr>
      <vt:lpstr>Reminders</vt:lpstr>
      <vt:lpstr>Checklist + Rubric</vt:lpstr>
    </vt:vector>
  </TitlesOfParts>
  <Company>Unknown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Charts</dc:title>
  <dc:creator>Peter Walblay</dc:creator>
  <cp:lastModifiedBy>Peter Walblay</cp:lastModifiedBy>
  <cp:revision>14</cp:revision>
  <dcterms:created xsi:type="dcterms:W3CDTF">2016-03-13T23:29:22Z</dcterms:created>
  <dcterms:modified xsi:type="dcterms:W3CDTF">2016-03-14T00:34:30Z</dcterms:modified>
</cp:coreProperties>
</file>